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78" r:id="rId7"/>
    <p:sldId id="285" r:id="rId8"/>
    <p:sldId id="284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655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3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bg-BG"/>
              <a:t>Щракнете върху иконата, за да добавите таблица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съдържани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bg-BG"/>
              <a:t>Щракнете върху иконата, за да добавите таблица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 err="1" smtClean="0"/>
              <a:t>soundScore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7" y="945274"/>
            <a:ext cx="2895600" cy="132556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6B7F67D-08BB-4990-8882-90470891859A}"/>
              </a:ext>
            </a:extLst>
          </p:cNvPr>
          <p:cNvSpPr txBox="1"/>
          <p:nvPr/>
        </p:nvSpPr>
        <p:spPr>
          <a:xfrm>
            <a:off x="1232414" y="5169160"/>
            <a:ext cx="15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Petar </a:t>
            </a:r>
            <a:r>
              <a:rPr lang="en-US" dirty="0" err="1">
                <a:solidFill>
                  <a:schemeClr val="bg1"/>
                </a:solidFill>
              </a:rPr>
              <a:t>Kashlov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19110C-F71B-BA5F-E1C2-AC20878C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5" y="2640169"/>
            <a:ext cx="1896743" cy="25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4B37A6-1815-C18F-8384-045B0E28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47" y="2640169"/>
            <a:ext cx="1858106" cy="25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D2AC5DB-7110-3BCE-9CD5-85D0857798DF}"/>
              </a:ext>
            </a:extLst>
          </p:cNvPr>
          <p:cNvSpPr txBox="1"/>
          <p:nvPr/>
        </p:nvSpPr>
        <p:spPr>
          <a:xfrm>
            <a:off x="4322693" y="5169160"/>
            <a:ext cx="142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Kiril Todorov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pic>
        <p:nvPicPr>
          <p:cNvPr id="2054" name="Picture 6" descr="Visual Studio - Wikipedia">
            <a:extLst>
              <a:ext uri="{FF2B5EF4-FFF2-40B4-BE49-F238E27FC236}">
                <a16:creationId xmlns:a16="http://schemas.microsoft.com/office/drawing/2014/main" id="{5EC2349E-36E1-DC2B-F51F-BF81CD90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6" y="4163007"/>
            <a:ext cx="1248747" cy="12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GPT Logo PNG File - PNG All | PNG All">
            <a:extLst>
              <a:ext uri="{FF2B5EF4-FFF2-40B4-BE49-F238E27FC236}">
                <a16:creationId xmlns:a16="http://schemas.microsoft.com/office/drawing/2014/main" id="{B58B86C4-29DC-0732-78EA-DD501BD2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2" y="4163007"/>
            <a:ext cx="1248747" cy="12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lackbox AI 2024 - What Is It? How To Use It? - DigiNo">
            <a:extLst>
              <a:ext uri="{FF2B5EF4-FFF2-40B4-BE49-F238E27FC236}">
                <a16:creationId xmlns:a16="http://schemas.microsoft.com/office/drawing/2014/main" id="{BA2D4489-DAEB-6758-268E-98CCB17C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58" y="4163006"/>
            <a:ext cx="1248747" cy="12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- Wikipedia">
            <a:extLst>
              <a:ext uri="{FF2B5EF4-FFF2-40B4-BE49-F238E27FC236}">
                <a16:creationId xmlns:a16="http://schemas.microsoft.com/office/drawing/2014/main" id="{69B13D10-F13C-7D97-CA70-1768C349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64" y="4163006"/>
            <a:ext cx="1248747" cy="12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&quot; Icon - Download for free – Iconduck">
            <a:extLst>
              <a:ext uri="{FF2B5EF4-FFF2-40B4-BE49-F238E27FC236}">
                <a16:creationId xmlns:a16="http://schemas.microsoft.com/office/drawing/2014/main" id="{CBA3C5F1-C552-6F79-C52B-10E60207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80" y="4163006"/>
            <a:ext cx="1248747" cy="12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3616F5D6-251E-FA19-11CC-6785C8071AA0}"/>
              </a:ext>
            </a:extLst>
          </p:cNvPr>
          <p:cNvSpPr txBox="1"/>
          <p:nvPr/>
        </p:nvSpPr>
        <p:spPr>
          <a:xfrm>
            <a:off x="716746" y="3244334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github.com/Sc0utaa/SoundScoreProject.git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453" y="3762611"/>
            <a:ext cx="1838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MVC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346981" y="3516389"/>
            <a:ext cx="208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ASP.NET CORE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640404" y="3762611"/>
            <a:ext cx="2733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HTML, CSS</a:t>
            </a:r>
            <a:endParaRPr lang="en-US" sz="3200" dirty="0"/>
          </a:p>
        </p:txBody>
      </p:sp>
      <p:pic>
        <p:nvPicPr>
          <p:cNvPr id="2052" name="Picture 4" descr="Coding in C# | Custom software | Net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876" y="1512248"/>
            <a:ext cx="4500724" cy="45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0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1431133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sz="8800" dirty="0"/>
              <a:t>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71af3243-3dd4-4a8d-8c0d-dd76da1f02a5"/>
    <ds:schemaRef ds:uri="16c05727-aa75-4e4a-9b5f-8a80a1165891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{2C36A686-9EED-46F9-B7BD-3564B2A4E670}tf67328976_win32</Template>
  <TotalTime>69</TotalTime>
  <Words>32</Words>
  <Application>Microsoft Office PowerPoint</Application>
  <PresentationFormat>Widescreen</PresentationFormat>
  <Paragraphs>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Custom</vt:lpstr>
      <vt:lpstr>soundScore</vt:lpstr>
      <vt:lpstr>Our Team</vt:lpstr>
      <vt:lpstr>Technologies used</vt:lpstr>
      <vt:lpstr>Technologies used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Stridesync</dc:title>
  <dc:creator>Кирил И. Тодоров</dc:creator>
  <cp:lastModifiedBy>Student</cp:lastModifiedBy>
  <cp:revision>5</cp:revision>
  <dcterms:created xsi:type="dcterms:W3CDTF">2024-04-13T18:36:48Z</dcterms:created>
  <dcterms:modified xsi:type="dcterms:W3CDTF">2025-02-23T07:56:34Z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